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6858000" cy="9907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2E78"/>
    <a:srgbClr val="A77C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9"/>
    <p:restoredTop sz="94733"/>
  </p:normalViewPr>
  <p:slideViewPr>
    <p:cSldViewPr snapToGrid="0" snapToObjects="1">
      <p:cViewPr varScale="1">
        <p:scale>
          <a:sx n="106" d="100"/>
          <a:sy n="106" d="100"/>
        </p:scale>
        <p:origin x="43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872" y="1143000"/>
            <a:ext cx="2136257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451"/>
            <a:ext cx="5829300" cy="3449308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3778"/>
            <a:ext cx="5143500" cy="2392040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74CC3-812D-124E-B329-A0B6D1830EBE}" type="datetimeFigureOut">
              <a:rPr lang="en-GB" smtClean="0"/>
              <a:t>13/08/2025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37EC3-FB3E-8A4B-B00F-1D4B7FD7637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74CC3-812D-124E-B329-A0B6D1830EBE}" type="datetimeFigureOut">
              <a:rPr lang="en-GB" smtClean="0"/>
              <a:t>13/08/2025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37EC3-FB3E-8A4B-B00F-1D4B7FD7637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87"/>
            <a:ext cx="1478756" cy="839622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87"/>
            <a:ext cx="4350544" cy="839622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74CC3-812D-124E-B329-A0B6D1830EBE}" type="datetimeFigureOut">
              <a:rPr lang="en-GB" smtClean="0"/>
              <a:t>13/08/2025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37EC3-FB3E-8A4B-B00F-1D4B7FD7637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74CC3-812D-124E-B329-A0B6D1830EBE}" type="datetimeFigureOut">
              <a:rPr lang="en-GB" smtClean="0"/>
              <a:t>13/08/2025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37EC3-FB3E-8A4B-B00F-1D4B7FD7637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70019"/>
            <a:ext cx="5915025" cy="4121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30289"/>
            <a:ext cx="5915025" cy="2167284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74CC3-812D-124E-B329-A0B6D1830EBE}" type="datetimeFigureOut">
              <a:rPr lang="en-GB" smtClean="0"/>
              <a:t>13/08/2025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37EC3-FB3E-8A4B-B00F-1D4B7FD7637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436"/>
            <a:ext cx="2914650" cy="628627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436"/>
            <a:ext cx="2914650" cy="628627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74CC3-812D-124E-B329-A0B6D1830EBE}" type="datetimeFigureOut">
              <a:rPr lang="en-GB" smtClean="0"/>
              <a:t>13/08/2025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37EC3-FB3E-8A4B-B00F-1D4B7FD7637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90"/>
            <a:ext cx="5915025" cy="191500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736"/>
            <a:ext cx="2901255" cy="119028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9022"/>
            <a:ext cx="2901255" cy="532303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736"/>
            <a:ext cx="2915543" cy="119028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9022"/>
            <a:ext cx="2915543" cy="532303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74CC3-812D-124E-B329-A0B6D1830EBE}" type="datetimeFigureOut">
              <a:rPr lang="en-GB" smtClean="0"/>
              <a:t>13/08/2025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37EC3-FB3E-8A4B-B00F-1D4B7FD7637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74CC3-812D-124E-B329-A0B6D1830EBE}" type="datetimeFigureOut">
              <a:rPr lang="en-GB" smtClean="0"/>
              <a:t>13/08/2025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37EC3-FB3E-8A4B-B00F-1D4B7FD7637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74CC3-812D-124E-B329-A0B6D1830EBE}" type="datetimeFigureOut">
              <a:rPr lang="en-GB" smtClean="0"/>
              <a:t>13/08/2025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37EC3-FB3E-8A4B-B00F-1D4B7FD7637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506"/>
            <a:ext cx="2211884" cy="231177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511"/>
            <a:ext cx="3471863" cy="704080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2276"/>
            <a:ext cx="2211884" cy="550651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74CC3-812D-124E-B329-A0B6D1830EBE}" type="datetimeFigureOut">
              <a:rPr lang="en-GB" smtClean="0"/>
              <a:t>13/08/2025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37EC3-FB3E-8A4B-B00F-1D4B7FD7637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506"/>
            <a:ext cx="2211884" cy="231177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511"/>
            <a:ext cx="3471863" cy="704080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2276"/>
            <a:ext cx="2211884" cy="550651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74CC3-812D-124E-B329-A0B6D1830EBE}" type="datetimeFigureOut">
              <a:rPr lang="en-GB" smtClean="0"/>
              <a:t>13/08/2025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37EC3-FB3E-8A4B-B00F-1D4B7FD7637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90"/>
            <a:ext cx="5915025" cy="19150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436"/>
            <a:ext cx="5915025" cy="628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2869"/>
            <a:ext cx="1543050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74CC3-812D-124E-B329-A0B6D1830EBE}" type="datetimeFigureOut">
              <a:rPr lang="en-GB" smtClean="0"/>
              <a:t>13/08/2025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2869"/>
            <a:ext cx="2314575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2869"/>
            <a:ext cx="1543050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37EC3-FB3E-8A4B-B00F-1D4B7FD7637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8397" y="396416"/>
            <a:ext cx="2055411" cy="528327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24032" y="278508"/>
            <a:ext cx="33966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GB" sz="1400" dirty="0">
                <a:solidFill>
                  <a:srgbClr val="1E2E78"/>
                </a:solidFill>
              </a:rPr>
              <a:t>School of Computer Science and Informatics</a:t>
            </a:r>
          </a:p>
          <a:p>
            <a:endParaRPr lang="en-GB" sz="1400" dirty="0">
              <a:solidFill>
                <a:srgbClr val="1E2E78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4032" y="746305"/>
            <a:ext cx="26027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A77C2A"/>
                </a:solidFill>
              </a:rPr>
              <a:t>Computer Science Taster Day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38175" y="1219200"/>
            <a:ext cx="549719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Feedback Form</a:t>
            </a:r>
          </a:p>
          <a:p>
            <a:endParaRPr lang="en-GB" sz="800" dirty="0"/>
          </a:p>
          <a:p>
            <a:r>
              <a:rPr lang="en-GB" sz="1200" dirty="0"/>
              <a:t>We’d really like to know what you think of our </a:t>
            </a:r>
            <a:r>
              <a:rPr lang="en-GB" sz="1200" dirty="0" err="1"/>
              <a:t>Cutebot</a:t>
            </a:r>
            <a:r>
              <a:rPr lang="en-GB" sz="1200" dirty="0"/>
              <a:t> session today. Please give us your honest opinion. This feedback is completely anonymous.</a:t>
            </a:r>
            <a:endParaRPr lang="en-GB" sz="1200" b="1" dirty="0"/>
          </a:p>
        </p:txBody>
      </p:sp>
      <p:grpSp>
        <p:nvGrpSpPr>
          <p:cNvPr id="12" name="Group 11"/>
          <p:cNvGrpSpPr/>
          <p:nvPr/>
        </p:nvGrpSpPr>
        <p:grpSpPr>
          <a:xfrm>
            <a:off x="1662428" y="2590290"/>
            <a:ext cx="3448685" cy="526415"/>
            <a:chOff x="3402" y="3763"/>
            <a:chExt cx="5431" cy="829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037" y="3778"/>
              <a:ext cx="797" cy="814"/>
            </a:xfrm>
            <a:prstGeom prst="rect">
              <a:avLst/>
            </a:prstGeom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890" y="3763"/>
              <a:ext cx="797" cy="814"/>
            </a:xfrm>
            <a:prstGeom prst="rect">
              <a:avLst/>
            </a:prstGeom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728" y="3778"/>
              <a:ext cx="797" cy="814"/>
            </a:xfrm>
            <a:prstGeom prst="rect">
              <a:avLst/>
            </a:prstGeom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570" y="3778"/>
              <a:ext cx="797" cy="814"/>
            </a:xfrm>
            <a:prstGeom prst="rect">
              <a:avLst/>
            </a:prstGeom>
          </p:spPr>
        </p:pic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3402" y="3763"/>
              <a:ext cx="797" cy="814"/>
            </a:xfrm>
            <a:prstGeom prst="rect">
              <a:avLst/>
            </a:prstGeom>
          </p:spPr>
        </p:pic>
      </p:grpSp>
      <p:grpSp>
        <p:nvGrpSpPr>
          <p:cNvPr id="44" name="Group 43"/>
          <p:cNvGrpSpPr/>
          <p:nvPr/>
        </p:nvGrpSpPr>
        <p:grpSpPr>
          <a:xfrm>
            <a:off x="315595" y="3516541"/>
            <a:ext cx="6226175" cy="2076450"/>
            <a:chOff x="489" y="8916"/>
            <a:chExt cx="9805" cy="3270"/>
          </a:xfrm>
        </p:grpSpPr>
        <p:sp>
          <p:nvSpPr>
            <p:cNvPr id="32" name="Rectangle 31"/>
            <p:cNvSpPr/>
            <p:nvPr/>
          </p:nvSpPr>
          <p:spPr>
            <a:xfrm>
              <a:off x="506" y="9395"/>
              <a:ext cx="9787" cy="27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Text Box 42"/>
            <p:cNvSpPr txBox="1"/>
            <p:nvPr/>
          </p:nvSpPr>
          <p:spPr>
            <a:xfrm>
              <a:off x="489" y="8916"/>
              <a:ext cx="9805" cy="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/>
                <a:t>What did you like most in the session?  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273684" y="5553367"/>
            <a:ext cx="6226175" cy="2076450"/>
            <a:chOff x="489" y="8916"/>
            <a:chExt cx="9805" cy="3270"/>
          </a:xfrm>
        </p:grpSpPr>
        <p:sp>
          <p:nvSpPr>
            <p:cNvPr id="49" name="Rectangle 31"/>
            <p:cNvSpPr/>
            <p:nvPr/>
          </p:nvSpPr>
          <p:spPr>
            <a:xfrm>
              <a:off x="506" y="9395"/>
              <a:ext cx="9787" cy="27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Text Box 49"/>
            <p:cNvSpPr txBox="1"/>
            <p:nvPr/>
          </p:nvSpPr>
          <p:spPr>
            <a:xfrm>
              <a:off x="489" y="8916"/>
              <a:ext cx="9805" cy="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/>
                <a:t>What would you have liked differently?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CB86F025-05FE-FD05-B442-7E2E18EBBC52}"/>
              </a:ext>
            </a:extLst>
          </p:cNvPr>
          <p:cNvGrpSpPr/>
          <p:nvPr/>
        </p:nvGrpSpPr>
        <p:grpSpPr>
          <a:xfrm>
            <a:off x="276283" y="7598909"/>
            <a:ext cx="6226175" cy="2076450"/>
            <a:chOff x="489" y="8916"/>
            <a:chExt cx="9805" cy="3270"/>
          </a:xfrm>
        </p:grpSpPr>
        <p:sp>
          <p:nvSpPr>
            <p:cNvPr id="3" name="Rectangle 31">
              <a:extLst>
                <a:ext uri="{FF2B5EF4-FFF2-40B4-BE49-F238E27FC236}">
                  <a16:creationId xmlns:a16="http://schemas.microsoft.com/office/drawing/2014/main" id="{99365749-AAC2-75FE-367E-771CD2827B15}"/>
                </a:ext>
              </a:extLst>
            </p:cNvPr>
            <p:cNvSpPr/>
            <p:nvPr/>
          </p:nvSpPr>
          <p:spPr>
            <a:xfrm>
              <a:off x="506" y="9395"/>
              <a:ext cx="9787" cy="27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Text Box 49">
              <a:extLst>
                <a:ext uri="{FF2B5EF4-FFF2-40B4-BE49-F238E27FC236}">
                  <a16:creationId xmlns:a16="http://schemas.microsoft.com/office/drawing/2014/main" id="{6B6CAB30-B83D-6DE6-78E6-943D950E3089}"/>
                </a:ext>
              </a:extLst>
            </p:cNvPr>
            <p:cNvSpPr txBox="1"/>
            <p:nvPr/>
          </p:nvSpPr>
          <p:spPr>
            <a:xfrm>
              <a:off x="489" y="8916"/>
              <a:ext cx="9805" cy="4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/>
                <a:t>Do you have any specific comments/suggestions?</a:t>
              </a: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A6307BB8-04AA-04C7-B932-765D70D49009}"/>
              </a:ext>
            </a:extLst>
          </p:cNvPr>
          <p:cNvSpPr txBox="1"/>
          <p:nvPr/>
        </p:nvSpPr>
        <p:spPr>
          <a:xfrm>
            <a:off x="1428495" y="2202486"/>
            <a:ext cx="987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Amazing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313A27A-AE06-75E6-B142-5A2BFAA88F44}"/>
              </a:ext>
            </a:extLst>
          </p:cNvPr>
          <p:cNvSpPr txBox="1"/>
          <p:nvPr/>
        </p:nvSpPr>
        <p:spPr>
          <a:xfrm>
            <a:off x="4381646" y="2216074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Horrible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66</Words>
  <Application>Microsoft Office PowerPoint</Application>
  <PresentationFormat>Custom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Stuart Thomason</dc:creator>
  <cp:lastModifiedBy>Mande, Nikhil</cp:lastModifiedBy>
  <cp:revision>25</cp:revision>
  <dcterms:created xsi:type="dcterms:W3CDTF">2022-02-01T14:01:56Z</dcterms:created>
  <dcterms:modified xsi:type="dcterms:W3CDTF">2025-08-13T09:42:21Z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1033-11.1.0.10920</vt:lpwstr>
  </property>
</Properties>
</file>